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7" r:id="rId3"/>
    <p:sldId id="284" r:id="rId4"/>
    <p:sldId id="285" r:id="rId5"/>
    <p:sldId id="283" r:id="rId6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7" d="100"/>
          <a:sy n="57" d="100"/>
        </p:scale>
        <p:origin x="-1752" y="-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B7056CB3-8BA1-4CB8-8DC7-5E16BE79E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B2AEC4AA-95D9-44C0-8F09-D64867656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D15208C4-E381-450D-BFFF-3DC86EE4E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E6C4-81D8-4D23-BA58-BB59EDC796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26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2F4E70CD-EF5D-49B6-9A80-8D9459E69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FD331B2E-3FE5-45F3-BC6B-10D67C6D4A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F89A3ED1-97C7-494E-AC94-99330DBB6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7075-5F9A-445B-A54A-719727C4D3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287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FD8673F6-541C-4BD0-B3F2-9447D25C4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674FFA06-D306-477A-8FF0-B254100BD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556E1252-3985-41E4-B26F-E385A139E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5CAA5-6C4F-4A8D-947F-0FD6C0AF9E4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4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9C61404C-BD5B-4C47-8F01-AB0BEAE04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84F70F3-5C7C-4628-B93D-704DAC8FC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F421B123-DCD3-45F7-ACE0-531F4DB8D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C39A8-D152-40FA-B128-4ABAEC02B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07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9C14F8E9-A2E3-4997-8CA8-7C1FD5AC8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B7ED1AE5-AA0A-4B78-B8BA-AA8542965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B7EE1234-4332-4D28-B5A1-C0970B5D2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6C9CE-A19E-41D9-B368-DA13E98063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799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="" xmlns:a16="http://schemas.microsoft.com/office/drawing/2014/main" id="{EC096066-D7A8-4D8D-A89E-0E19BB3CD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EF589C19-D5A6-4180-BE5E-CC546E78E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161A000C-E028-46CA-BE83-B1A48262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EE02-A461-4CF2-A32F-506D81B3C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427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="" xmlns:a16="http://schemas.microsoft.com/office/drawing/2014/main" id="{90880D6A-991F-442C-B689-8BE4819EE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A510EA4C-4F4B-488B-9873-3423BFAF1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="" xmlns:a16="http://schemas.microsoft.com/office/drawing/2014/main" id="{281A9227-4F87-4CD8-8726-E44FA0206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97EE1-0FB6-498C-8352-9D8E6671B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2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FF03C2C-3246-4F79-B9C3-27AA866E6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06DD546-42AA-4CFB-BDE5-F598BAE01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990AA66-91B2-4581-9B15-5E1D1D6C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82896-D661-41E0-AAC5-5E258AF877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5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E4AD7CE-B4BD-4CC1-A281-E332A019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E868921-F40B-4776-AD76-49833CF67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2FE137F-FDDB-467D-9670-4C87C20CD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96836-B35C-4F56-AA32-B85FD01B2F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07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7E02873C-ECCE-4057-8C66-4BB84827B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E303FC3A-2EAD-49A8-8732-967B8615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58AC5B6-072D-478B-8D31-260DB7B03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42166-DDA0-4EC9-B6A7-A64AABF7D9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51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4E809A43-3670-4AC5-9C5E-ED5722762D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1BA05CA6-8B90-4909-BD17-E2ED5323B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89D6836-4D8F-4379-B92D-A09BCC8BF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1C06-9740-4740-A462-81890306AE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3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77770C00-6902-4FE9-A895-521E36D3B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A0EDC168-68FD-4F74-8520-4993CB8B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946DDD3-1E9A-42BA-BBF3-B61CAD83B9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54DDCB96-D50A-4B4A-9802-27E205607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13F275D2-1CF5-4112-9D50-46FD0A9B7E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F6C9C19-0FBA-4C37-9ECC-B58999BA162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593" y="1484784"/>
            <a:ext cx="835292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Aleluia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!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aleluia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aleluia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aleluia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!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="" xmlns:a16="http://schemas.microsoft.com/office/drawing/2014/main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325" y="1124744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Despontou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 santo dia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para nós: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="" xmlns:a16="http://schemas.microsoft.com/office/drawing/2014/main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836712"/>
            <a:ext cx="828092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Ó nações,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vinde adorar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 Senhor Deus, </a:t>
            </a:r>
          </a:p>
        </p:txBody>
      </p:sp>
    </p:spTree>
    <p:extLst>
      <p:ext uri="{BB962C8B-B14F-4D97-AF65-F5344CB8AC3E}">
        <p14:creationId xmlns:p14="http://schemas.microsoft.com/office/powerpoint/2010/main" val="3110280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4">
            <a:extLst>
              <a:ext uri="{FF2B5EF4-FFF2-40B4-BE49-F238E27FC236}">
                <a16:creationId xmlns="" xmlns:a16="http://schemas.microsoft.com/office/drawing/2014/main" id="{91CB89BD-3FBD-49BC-BEF5-3E82524E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1124744"/>
            <a:ext cx="828092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Porque  hoje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Grande luz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brilhou na terra!</a:t>
            </a:r>
            <a:endParaRPr lang="pt-BR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206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tângulo 4">
            <a:extLst>
              <a:ext uri="{FF2B5EF4-FFF2-40B4-BE49-F238E27FC236}">
                <a16:creationId xmlns="" xmlns:a16="http://schemas.microsoft.com/office/drawing/2014/main" id="{7A94A95C-AC03-4015-A9F4-FE601B3E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1340768"/>
            <a:ext cx="828092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Aleluia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!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aleluia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aleluia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pt-BR" sz="7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aleluia</a:t>
            </a:r>
            <a:r>
              <a:rPr lang="en-US" altLang="pt-BR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!</a:t>
            </a:r>
            <a:endParaRPr lang="en-US" altLang="pt-B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146856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</TotalTime>
  <Words>36</Words>
  <Application>Microsoft Office PowerPoint</Application>
  <PresentationFormat>Apresentação na tela (4:3)</PresentationFormat>
  <Paragraphs>11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6" baseType="lpstr"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***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Windows 7</cp:lastModifiedBy>
  <cp:revision>38</cp:revision>
  <dcterms:created xsi:type="dcterms:W3CDTF">2011-06-08T13:41:59Z</dcterms:created>
  <dcterms:modified xsi:type="dcterms:W3CDTF">2020-12-03T18:59:56Z</dcterms:modified>
</cp:coreProperties>
</file>