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67" r:id="rId4"/>
    <p:sldId id="269" r:id="rId5"/>
    <p:sldId id="258" r:id="rId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72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764704"/>
            <a:ext cx="8280920" cy="561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Uma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vela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acendemos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neste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momento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1412776"/>
            <a:ext cx="8583314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É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primeira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vela da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coroa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Advento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!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393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9" y="1628800"/>
            <a:ext cx="8568952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Uma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voz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clamava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no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deserto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falou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7" y="1340768"/>
            <a:ext cx="842493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Preparai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caminhos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do Senhor!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:I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8600"/>
              </a:lnSpc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901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908720"/>
            <a:ext cx="828092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|: Vem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vem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Jesus :I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ilumine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luz!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56</Words>
  <Application>Microsoft Office PowerPoint</Application>
  <PresentationFormat>Apresentação na tela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38</cp:revision>
  <dcterms:created xsi:type="dcterms:W3CDTF">2011-06-08T13:41:59Z</dcterms:created>
  <dcterms:modified xsi:type="dcterms:W3CDTF">2020-11-16T01:04:11Z</dcterms:modified>
</cp:coreProperties>
</file>