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87" r:id="rId5"/>
    <p:sldId id="268" r:id="rId6"/>
    <p:sldId id="277" r:id="rId7"/>
    <p:sldId id="283" r:id="rId8"/>
    <p:sldId id="284" r:id="rId9"/>
    <p:sldId id="278" r:id="rId10"/>
    <p:sldId id="259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303" r:id="rId20"/>
    <p:sldId id="304" r:id="rId21"/>
    <p:sldId id="296" r:id="rId22"/>
    <p:sldId id="297" r:id="rId23"/>
    <p:sldId id="298" r:id="rId24"/>
    <p:sldId id="299" r:id="rId25"/>
    <p:sldId id="305" r:id="rId26"/>
    <p:sldId id="306" r:id="rId27"/>
    <p:sldId id="300" r:id="rId28"/>
    <p:sldId id="301" r:id="rId29"/>
    <p:sldId id="302" r:id="rId30"/>
    <p:sldId id="307" r:id="rId31"/>
    <p:sldId id="310" r:id="rId32"/>
    <p:sldId id="311" r:id="rId3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8E4D7425-0246-47D3-B466-787FCA2CBF96}">
          <p14:sldIdLst>
            <p14:sldId id="257"/>
            <p14:sldId id="267"/>
            <p14:sldId id="258"/>
            <p14:sldId id="287"/>
            <p14:sldId id="268"/>
            <p14:sldId id="277"/>
            <p14:sldId id="283"/>
            <p14:sldId id="284"/>
            <p14:sldId id="278"/>
            <p14:sldId id="259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303"/>
            <p14:sldId id="304"/>
            <p14:sldId id="296"/>
            <p14:sldId id="297"/>
            <p14:sldId id="298"/>
            <p14:sldId id="299"/>
            <p14:sldId id="305"/>
            <p14:sldId id="306"/>
            <p14:sldId id="300"/>
            <p14:sldId id="301"/>
            <p14:sldId id="302"/>
            <p14:sldId id="307"/>
            <p14:sldId id="310"/>
            <p14:sldId id="311"/>
          </p14:sldIdLst>
        </p14:section>
        <p14:section name="Seção sem Título" id="{DB9CE1AF-5EA2-4C32-AAAB-4157F2D2EC34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4" autoAdjust="0"/>
    <p:restoredTop sz="94671" autoAdjust="0"/>
  </p:normalViewPr>
  <p:slideViewPr>
    <p:cSldViewPr>
      <p:cViewPr>
        <p:scale>
          <a:sx n="53" d="100"/>
          <a:sy n="53" d="100"/>
        </p:scale>
        <p:origin x="-2028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072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24744"/>
            <a:ext cx="849694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 – A boa nova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proclamai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alegria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052735"/>
            <a:ext cx="864096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Deus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recria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8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341438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deserto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florir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alegrar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764704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Da terra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seca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flores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frutos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brotar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764704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56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836712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79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=""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764704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Eis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Deus,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=""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836712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="" xmlns:a16="http://schemas.microsoft.com/office/drawing/2014/main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20688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construir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um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novo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libertado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25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="" xmlns:a16="http://schemas.microsoft.com/office/drawing/2014/main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24744"/>
            <a:ext cx="842493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egoísmo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injustiça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pecado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447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40" y="836712"/>
            <a:ext cx="835292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63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2068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8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4">
            <a:extLst>
              <a:ext uri="{FF2B5EF4-FFF2-40B4-BE49-F238E27FC236}">
                <a16:creationId xmlns="" xmlns:a16="http://schemas.microsoft.com/office/drawing/2014/main" id="{5E1574A0-5F22-40FB-A14C-8548EDD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861" y="764704"/>
            <a:ext cx="763284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3 – Uma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clama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deserto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vigor: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0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tângulo 4">
            <a:extLst>
              <a:ext uri="{FF2B5EF4-FFF2-40B4-BE49-F238E27FC236}">
                <a16:creationId xmlns="" xmlns:a16="http://schemas.microsoft.com/office/drawing/2014/main" id="{5FD8BDAA-B696-4131-B524-460442155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268760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“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Preparai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hoje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Caminhos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Senhor!”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619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4">
            <a:extLst>
              <a:ext uri="{FF2B5EF4-FFF2-40B4-BE49-F238E27FC236}">
                <a16:creationId xmlns="" xmlns:a16="http://schemas.microsoft.com/office/drawing/2014/main" id="{20117BE4-1D1B-4E92-BDAA-86FF55C88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7" y="1628800"/>
            <a:ext cx="856895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Tirai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violência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ambição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932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="" xmlns:a16="http://schemas.microsoft.com/office/drawing/2014/main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764704"/>
            <a:ext cx="842493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Que </a:t>
            </a:r>
            <a:r>
              <a:rPr lang="en-US" altLang="pt-BR" sz="7200" b="1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deixam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 outro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7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197114"/>
            <a:ext cx="842493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36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072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09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14438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4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Distribuí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vossos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bens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igualdade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4">
            <a:extLst>
              <a:ext uri="{FF2B5EF4-FFF2-40B4-BE49-F238E27FC236}">
                <a16:creationId xmlns="" xmlns:a16="http://schemas.microsoft.com/office/drawing/2014/main" id="{20117BE4-1D1B-4E92-BDAA-86FF55C88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1" y="1203325"/>
            <a:ext cx="828092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Fazei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terra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germinar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fraternidade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66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="" xmlns:a16="http://schemas.microsoft.com/office/drawing/2014/main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571625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Deus da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marchará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6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6" y="836712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homens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novos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viverão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num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novo.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97114"/>
            <a:ext cx="835292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389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92696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78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4">
            <a:extLst>
              <a:ext uri="{FF2B5EF4-FFF2-40B4-BE49-F238E27FC236}">
                <a16:creationId xmlns="" xmlns:a16="http://schemas.microsoft.com/office/drawing/2014/main" id="{20117BE4-1D1B-4E92-BDAA-86FF55C88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59" y="908720"/>
            <a:ext cx="806489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5 – Vem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ouve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clamor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85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="" xmlns:a16="http://schemas.microsoft.com/office/drawing/2014/main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201" y="620688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luta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sofre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porém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crê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01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14438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abandones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filhos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Deus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fiél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8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4">
            <a:extLst>
              <a:ext uri="{FF2B5EF4-FFF2-40B4-BE49-F238E27FC236}">
                <a16:creationId xmlns="" xmlns:a16="http://schemas.microsoft.com/office/drawing/2014/main" id="{20117BE4-1D1B-4E92-BDAA-86FF55C88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45" y="836712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Porque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nome 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Deus-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conosco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Emanuel :|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94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764704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 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povo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  <a:r>
              <a:rPr lang="en-US" altLang="pt-BR" sz="72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844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92696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força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364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348</Words>
  <Application>Microsoft Office PowerPoint</Application>
  <PresentationFormat>Apresentação na tela (4:3)</PresentationFormat>
  <Paragraphs>96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2020-11-16T01:01:32Z</dcterms:modified>
</cp:coreProperties>
</file>