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67" r:id="rId3"/>
    <p:sldId id="284" r:id="rId4"/>
  </p:sldIdLst>
  <p:sldSz cx="9144000" cy="6858000" type="screen4x3"/>
  <p:notesSz cx="6858000" cy="9144000"/>
  <p:defaultTextStyle>
    <a:defPPr>
      <a:defRPr lang="pt-BR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CC"/>
    <a:srgbClr val="D73C0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39" d="100"/>
          <a:sy n="39" d="100"/>
        </p:scale>
        <p:origin x="-2292" y="-7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pt-BR"/>
              <a:t>Clique para editar o estilo do título mestre</a:t>
            </a:r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pt-BR"/>
              <a:t>Clique para editar o estilo do subtítulo mestre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="" xmlns:a16="http://schemas.microsoft.com/office/drawing/2014/main" id="{B7056CB3-8BA1-4CB8-8DC7-5E16BE79E244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5" name="Rectangle 5">
            <a:extLst>
              <a:ext uri="{FF2B5EF4-FFF2-40B4-BE49-F238E27FC236}">
                <a16:creationId xmlns="" xmlns:a16="http://schemas.microsoft.com/office/drawing/2014/main" id="{B2AEC4AA-95D9-44C0-8F09-D64867656D85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Rectangle 6">
            <a:extLst>
              <a:ext uri="{FF2B5EF4-FFF2-40B4-BE49-F238E27FC236}">
                <a16:creationId xmlns="" xmlns:a16="http://schemas.microsoft.com/office/drawing/2014/main" id="{D15208C4-E381-450D-BFFF-3DC86EE4EBAF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038E6C4-81D8-4D23-BA58-BB59EDC796D7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159260417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="" xmlns:a16="http://schemas.microsoft.com/office/drawing/2014/main" id="{2F4E70CD-EF5D-49B6-9A80-8D9459E69F4B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5" name="Rectangle 5">
            <a:extLst>
              <a:ext uri="{FF2B5EF4-FFF2-40B4-BE49-F238E27FC236}">
                <a16:creationId xmlns="" xmlns:a16="http://schemas.microsoft.com/office/drawing/2014/main" id="{FD331B2E-3FE5-45F3-BC6B-10D67C6D4AFC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Rectangle 6">
            <a:extLst>
              <a:ext uri="{FF2B5EF4-FFF2-40B4-BE49-F238E27FC236}">
                <a16:creationId xmlns="" xmlns:a16="http://schemas.microsoft.com/office/drawing/2014/main" id="{F89A3ED1-97C7-494E-AC94-99330DBB6ABB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6A67075-5F9A-445B-A54A-719727C4D38E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175287330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pt-BR"/>
              <a:t>Clique para editar os estilos do texto mestre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="" xmlns:a16="http://schemas.microsoft.com/office/drawing/2014/main" id="{FD8673F6-541C-4BD0-B3F2-9447D25C4A85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5" name="Rectangle 5">
            <a:extLst>
              <a:ext uri="{FF2B5EF4-FFF2-40B4-BE49-F238E27FC236}">
                <a16:creationId xmlns="" xmlns:a16="http://schemas.microsoft.com/office/drawing/2014/main" id="{674FFA06-D306-477A-8FF0-B254100BD39F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Rectangle 6">
            <a:extLst>
              <a:ext uri="{FF2B5EF4-FFF2-40B4-BE49-F238E27FC236}">
                <a16:creationId xmlns="" xmlns:a16="http://schemas.microsoft.com/office/drawing/2014/main" id="{556E1252-3985-41E4-B26F-E385A139E105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B35CAA5-6C4F-4A8D-947F-0FD6C0AF9E4C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277154878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="" xmlns:a16="http://schemas.microsoft.com/office/drawing/2014/main" id="{9C61404C-BD5B-4C47-8F01-AB0BEAE04447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Rectangle 5">
            <a:extLst>
              <a:ext uri="{FF2B5EF4-FFF2-40B4-BE49-F238E27FC236}">
                <a16:creationId xmlns="" xmlns:a16="http://schemas.microsoft.com/office/drawing/2014/main" id="{584F70F3-5C7C-4628-B93D-704DAC8FC618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7" name="Rectangle 6">
            <a:extLst>
              <a:ext uri="{FF2B5EF4-FFF2-40B4-BE49-F238E27FC236}">
                <a16:creationId xmlns="" xmlns:a16="http://schemas.microsoft.com/office/drawing/2014/main" id="{F421B123-DCD3-45F7-ACE0-531F4DB8D735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CEC39A8-D152-40FA-B128-4ABAEC02BDC2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101072111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do texto mestre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Tex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do texto mestre</a:t>
            </a:r>
          </a:p>
        </p:txBody>
      </p:sp>
      <p:sp>
        <p:nvSpPr>
          <p:cNvPr id="6" name="Espaço Reservado para Conteúd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7" name="Rectangle 4">
            <a:extLst>
              <a:ext uri="{FF2B5EF4-FFF2-40B4-BE49-F238E27FC236}">
                <a16:creationId xmlns="" xmlns:a16="http://schemas.microsoft.com/office/drawing/2014/main" id="{9C14F8E9-A2E3-4997-8CA8-7C1FD5AC8DE7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8" name="Rectangle 5">
            <a:extLst>
              <a:ext uri="{FF2B5EF4-FFF2-40B4-BE49-F238E27FC236}">
                <a16:creationId xmlns="" xmlns:a16="http://schemas.microsoft.com/office/drawing/2014/main" id="{B7ED1AE5-AA0A-4B78-B8BA-AA854296552C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9" name="Rectangle 6">
            <a:extLst>
              <a:ext uri="{FF2B5EF4-FFF2-40B4-BE49-F238E27FC236}">
                <a16:creationId xmlns="" xmlns:a16="http://schemas.microsoft.com/office/drawing/2014/main" id="{B7EE1234-4332-4D28-B5A1-C0970B5D2473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7E6C9CE-A19E-41D9-B368-DA13E98063BD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240799807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estilo do título mestre</a:t>
            </a:r>
          </a:p>
        </p:txBody>
      </p:sp>
      <p:sp>
        <p:nvSpPr>
          <p:cNvPr id="3" name="Rectangle 4">
            <a:extLst>
              <a:ext uri="{FF2B5EF4-FFF2-40B4-BE49-F238E27FC236}">
                <a16:creationId xmlns="" xmlns:a16="http://schemas.microsoft.com/office/drawing/2014/main" id="{EC096066-D7A8-4D8D-A89E-0E19BB3CD320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4" name="Rectangle 5">
            <a:extLst>
              <a:ext uri="{FF2B5EF4-FFF2-40B4-BE49-F238E27FC236}">
                <a16:creationId xmlns="" xmlns:a16="http://schemas.microsoft.com/office/drawing/2014/main" id="{EF589C19-D5A6-4180-BE5E-CC546E78E569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5" name="Rectangle 6">
            <a:extLst>
              <a:ext uri="{FF2B5EF4-FFF2-40B4-BE49-F238E27FC236}">
                <a16:creationId xmlns="" xmlns:a16="http://schemas.microsoft.com/office/drawing/2014/main" id="{161A000C-E028-46CA-BE83-B1A4826241DD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6DAEE02-A461-4CF2-A32F-506D81B3CC7A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185427558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>
            <a:extLst>
              <a:ext uri="{FF2B5EF4-FFF2-40B4-BE49-F238E27FC236}">
                <a16:creationId xmlns="" xmlns:a16="http://schemas.microsoft.com/office/drawing/2014/main" id="{90880D6A-991F-442C-B689-8BE4819EEF69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3" name="Rectangle 5">
            <a:extLst>
              <a:ext uri="{FF2B5EF4-FFF2-40B4-BE49-F238E27FC236}">
                <a16:creationId xmlns="" xmlns:a16="http://schemas.microsoft.com/office/drawing/2014/main" id="{A510EA4C-4F4B-488B-9873-3423BFAF1284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4" name="Rectangle 6">
            <a:extLst>
              <a:ext uri="{FF2B5EF4-FFF2-40B4-BE49-F238E27FC236}">
                <a16:creationId xmlns="" xmlns:a16="http://schemas.microsoft.com/office/drawing/2014/main" id="{281A9227-4F87-4CD8-8726-E44FA02063A9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B197EE1-0FB6-498C-8352-9D8E6671BFCB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39722509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/>
              <a:t>Clique para editar os estilos do texto mestre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="" xmlns:a16="http://schemas.microsoft.com/office/drawing/2014/main" id="{0FF03C2C-3246-4F79-B9C3-27AA866E6B2A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Rectangle 5">
            <a:extLst>
              <a:ext uri="{FF2B5EF4-FFF2-40B4-BE49-F238E27FC236}">
                <a16:creationId xmlns="" xmlns:a16="http://schemas.microsoft.com/office/drawing/2014/main" id="{B06DD546-42AA-4CFB-BDE5-F598BAE01A9D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7" name="Rectangle 6">
            <a:extLst>
              <a:ext uri="{FF2B5EF4-FFF2-40B4-BE49-F238E27FC236}">
                <a16:creationId xmlns="" xmlns:a16="http://schemas.microsoft.com/office/drawing/2014/main" id="{2990AA66-91B2-4581-9B15-5E1D1D6C3DA5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A182896-D661-41E0-AAC5-5E258AF8778B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18875924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Imagem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pt-BR" noProof="0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/>
              <a:t>Clique para editar os estilos do texto mestre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="" xmlns:a16="http://schemas.microsoft.com/office/drawing/2014/main" id="{BE4AD7CE-B4BD-4CC1-A281-E332A0197F87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Rectangle 5">
            <a:extLst>
              <a:ext uri="{FF2B5EF4-FFF2-40B4-BE49-F238E27FC236}">
                <a16:creationId xmlns="" xmlns:a16="http://schemas.microsoft.com/office/drawing/2014/main" id="{FE868921-F40B-4776-AD76-49833CF670FD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7" name="Rectangle 6">
            <a:extLst>
              <a:ext uri="{FF2B5EF4-FFF2-40B4-BE49-F238E27FC236}">
                <a16:creationId xmlns="" xmlns:a16="http://schemas.microsoft.com/office/drawing/2014/main" id="{92FE137F-FDDB-467D-9670-4C87C20CD1AB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7296836-B35C-4F56-AA32-B85FD01B2F4F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187073264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="" xmlns:a16="http://schemas.microsoft.com/office/drawing/2014/main" id="{7E02873C-ECCE-4057-8C66-4BB84827B9CB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5" name="Rectangle 5">
            <a:extLst>
              <a:ext uri="{FF2B5EF4-FFF2-40B4-BE49-F238E27FC236}">
                <a16:creationId xmlns="" xmlns:a16="http://schemas.microsoft.com/office/drawing/2014/main" id="{E303FC3A-2EAD-49A8-8732-967B86156A57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Rectangle 6">
            <a:extLst>
              <a:ext uri="{FF2B5EF4-FFF2-40B4-BE49-F238E27FC236}">
                <a16:creationId xmlns="" xmlns:a16="http://schemas.microsoft.com/office/drawing/2014/main" id="{658AC5B6-072D-478B-8D31-260DB7B03738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A042166-DDA0-4EC9-B6A7-A64AABF7D931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315516899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e texto vertica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="" xmlns:a16="http://schemas.microsoft.com/office/drawing/2014/main" id="{4E809A43-3670-4AC5-9C5E-ED5722762D2E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5" name="Rectangle 5">
            <a:extLst>
              <a:ext uri="{FF2B5EF4-FFF2-40B4-BE49-F238E27FC236}">
                <a16:creationId xmlns="" xmlns:a16="http://schemas.microsoft.com/office/drawing/2014/main" id="{1BA05CA6-8B90-4909-BD17-E2ED5323B385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Rectangle 6">
            <a:extLst>
              <a:ext uri="{FF2B5EF4-FFF2-40B4-BE49-F238E27FC236}">
                <a16:creationId xmlns="" xmlns:a16="http://schemas.microsoft.com/office/drawing/2014/main" id="{689D6836-4D8F-4379-B92D-A09BCC8BFF96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BF21C06-9740-4740-A462-81890306AE8C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45533254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>
            <a:extLst>
              <a:ext uri="{FF2B5EF4-FFF2-40B4-BE49-F238E27FC236}">
                <a16:creationId xmlns="" xmlns:a16="http://schemas.microsoft.com/office/drawing/2014/main" id="{77770C00-6902-4FE9-A895-521E36D3B92E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pt-BR" altLang="pt-BR"/>
              <a:t>Clique para editar o estilo do título mestre</a:t>
            </a:r>
          </a:p>
        </p:txBody>
      </p:sp>
      <p:sp>
        <p:nvSpPr>
          <p:cNvPr id="1027" name="Rectangle 3">
            <a:extLst>
              <a:ext uri="{FF2B5EF4-FFF2-40B4-BE49-F238E27FC236}">
                <a16:creationId xmlns="" xmlns:a16="http://schemas.microsoft.com/office/drawing/2014/main" id="{A0EDC168-68FD-4F74-8520-4993CB8B8408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pt-BR" altLang="pt-BR"/>
              <a:t>Clique para editar os estilos do texto mestre</a:t>
            </a:r>
          </a:p>
          <a:p>
            <a:pPr lvl="1"/>
            <a:r>
              <a:rPr lang="pt-BR" altLang="pt-BR"/>
              <a:t>Segundo nível</a:t>
            </a:r>
          </a:p>
          <a:p>
            <a:pPr lvl="2"/>
            <a:r>
              <a:rPr lang="pt-BR" altLang="pt-BR"/>
              <a:t>Terceiro nível</a:t>
            </a:r>
          </a:p>
          <a:p>
            <a:pPr lvl="3"/>
            <a:r>
              <a:rPr lang="pt-BR" altLang="pt-BR"/>
              <a:t>Quarto nível</a:t>
            </a:r>
          </a:p>
          <a:p>
            <a:pPr lvl="4"/>
            <a:r>
              <a:rPr lang="pt-BR" altLang="pt-BR"/>
              <a:t>Quinto nível</a:t>
            </a:r>
          </a:p>
        </p:txBody>
      </p:sp>
      <p:sp>
        <p:nvSpPr>
          <p:cNvPr id="1028" name="Rectangle 4">
            <a:extLst>
              <a:ext uri="{FF2B5EF4-FFF2-40B4-BE49-F238E27FC236}">
                <a16:creationId xmlns="" xmlns:a16="http://schemas.microsoft.com/office/drawing/2014/main" id="{3946DDD3-1E9A-42BA-BBF3-B61CAD83B96E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1029" name="Rectangle 5">
            <a:extLst>
              <a:ext uri="{FF2B5EF4-FFF2-40B4-BE49-F238E27FC236}">
                <a16:creationId xmlns="" xmlns:a16="http://schemas.microsoft.com/office/drawing/2014/main" id="{54DDCB96-D50A-4B4A-9802-27E2056070DB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1030" name="Rectangle 6">
            <a:extLst>
              <a:ext uri="{FF2B5EF4-FFF2-40B4-BE49-F238E27FC236}">
                <a16:creationId xmlns="" xmlns:a16="http://schemas.microsoft.com/office/drawing/2014/main" id="{13F275D2-1CF5-4112-9D50-46FD0A9B7E62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 smtClean="0"/>
            </a:lvl1pPr>
          </a:lstStyle>
          <a:p>
            <a:pPr>
              <a:defRPr/>
            </a:pPr>
            <a:fld id="{9F6C9C19-0FBA-4C37-9ECC-B58999BA1629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tângulo 4">
            <a:extLst>
              <a:ext uri="{FF2B5EF4-FFF2-40B4-BE49-F238E27FC236}">
                <a16:creationId xmlns="" xmlns:a16="http://schemas.microsoft.com/office/drawing/2014/main" id="{7A94A95C-AC03-4015-A9F4-FE601B3ED542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43608" y="2204864"/>
            <a:ext cx="7128792" cy="34163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None/>
            </a:pPr>
            <a:r>
              <a:rPr lang="en-US" altLang="pt-BR" sz="7200" dirty="0">
                <a:solidFill>
                  <a:schemeClr val="bg1"/>
                </a:solidFill>
                <a:latin typeface="Arial Black" pitchFamily="34" charset="0"/>
              </a:rPr>
              <a:t>|: </a:t>
            </a:r>
            <a:r>
              <a:rPr lang="en-US" altLang="pt-BR" sz="7200" dirty="0" err="1">
                <a:solidFill>
                  <a:schemeClr val="bg1"/>
                </a:solidFill>
                <a:latin typeface="Arial Black" pitchFamily="34" charset="0"/>
              </a:rPr>
              <a:t>Aleluia</a:t>
            </a:r>
            <a:r>
              <a:rPr lang="en-US" altLang="pt-BR" sz="7200" dirty="0">
                <a:solidFill>
                  <a:schemeClr val="bg1"/>
                </a:solidFill>
                <a:latin typeface="Arial Black" pitchFamily="34" charset="0"/>
              </a:rPr>
              <a:t>, </a:t>
            </a:r>
            <a:endParaRPr lang="en-US" altLang="pt-BR" sz="7200" dirty="0" smtClean="0">
              <a:solidFill>
                <a:schemeClr val="bg1"/>
              </a:solidFill>
              <a:latin typeface="Arial Black" pitchFamily="34" charset="0"/>
            </a:endParaRPr>
          </a:p>
          <a:p>
            <a:pPr algn="ctr" eaLnBrk="1" hangingPunct="1">
              <a:spcBef>
                <a:spcPct val="0"/>
              </a:spcBef>
              <a:buNone/>
            </a:pPr>
            <a:r>
              <a:rPr lang="en-US" altLang="pt-BR" sz="7200" dirty="0" smtClean="0">
                <a:solidFill>
                  <a:schemeClr val="bg1"/>
                </a:solidFill>
                <a:latin typeface="Arial Black" pitchFamily="34" charset="0"/>
              </a:rPr>
              <a:t>     </a:t>
            </a:r>
            <a:r>
              <a:rPr lang="en-US" altLang="pt-BR" sz="7200" dirty="0" err="1" smtClean="0">
                <a:solidFill>
                  <a:schemeClr val="bg1"/>
                </a:solidFill>
                <a:latin typeface="Arial Black" pitchFamily="34" charset="0"/>
              </a:rPr>
              <a:t>Aleluia</a:t>
            </a:r>
            <a:r>
              <a:rPr lang="en-US" altLang="pt-BR" sz="7200" dirty="0" smtClean="0">
                <a:solidFill>
                  <a:schemeClr val="bg1"/>
                </a:solidFill>
                <a:latin typeface="Arial Black" pitchFamily="34" charset="0"/>
              </a:rPr>
              <a:t> </a:t>
            </a:r>
            <a:r>
              <a:rPr lang="en-US" altLang="pt-BR" sz="7200" dirty="0">
                <a:solidFill>
                  <a:schemeClr val="bg1"/>
                </a:solidFill>
                <a:latin typeface="Arial Black" pitchFamily="34" charset="0"/>
              </a:rPr>
              <a:t>:|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pt-BR" sz="7200" dirty="0">
              <a:solidFill>
                <a:schemeClr val="bg1"/>
              </a:solidFill>
              <a:latin typeface="Arial Black" pitchFamily="34" charset="0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tângulo 4">
            <a:extLst>
              <a:ext uri="{FF2B5EF4-FFF2-40B4-BE49-F238E27FC236}">
                <a16:creationId xmlns="" xmlns:a16="http://schemas.microsoft.com/office/drawing/2014/main" id="{91CB89BD-3FBD-49BC-BEF5-3E82524E7714}"/>
              </a:ext>
            </a:extLst>
          </p:cNvPr>
          <p:cNvSpPr>
            <a:spLocks noChangeArrowheads="1"/>
          </p:cNvSpPr>
          <p:nvPr/>
        </p:nvSpPr>
        <p:spPr bwMode="auto">
          <a:xfrm>
            <a:off x="755576" y="836712"/>
            <a:ext cx="7704856" cy="71814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lnSpc>
                <a:spcPts val="7600"/>
              </a:lnSpc>
              <a:spcBef>
                <a:spcPct val="0"/>
              </a:spcBef>
              <a:buFontTx/>
              <a:buNone/>
            </a:pPr>
            <a:r>
              <a:rPr lang="en-US" altLang="pt-BR" sz="7200" dirty="0" err="1" smtClean="0">
                <a:solidFill>
                  <a:schemeClr val="bg1"/>
                </a:solidFill>
                <a:latin typeface="Arial Black" pitchFamily="34" charset="0"/>
              </a:rPr>
              <a:t>Eis</a:t>
            </a:r>
            <a:r>
              <a:rPr lang="en-US" altLang="pt-BR" sz="7200" dirty="0" smtClean="0">
                <a:solidFill>
                  <a:schemeClr val="bg1"/>
                </a:solidFill>
                <a:latin typeface="Arial Black" pitchFamily="34" charset="0"/>
              </a:rPr>
              <a:t> </a:t>
            </a:r>
            <a:r>
              <a:rPr lang="en-US" altLang="pt-BR" sz="7200" dirty="0">
                <a:solidFill>
                  <a:schemeClr val="bg1"/>
                </a:solidFill>
                <a:latin typeface="Arial Black" pitchFamily="34" charset="0"/>
              </a:rPr>
              <a:t>a </a:t>
            </a:r>
            <a:r>
              <a:rPr lang="en-US" altLang="pt-BR" sz="7200" dirty="0" err="1">
                <a:solidFill>
                  <a:schemeClr val="bg1"/>
                </a:solidFill>
                <a:latin typeface="Arial Black" pitchFamily="34" charset="0"/>
              </a:rPr>
              <a:t>serva</a:t>
            </a:r>
            <a:endParaRPr lang="en-US" altLang="pt-BR" sz="7200" dirty="0">
              <a:solidFill>
                <a:schemeClr val="bg1"/>
              </a:solidFill>
              <a:latin typeface="Arial Black" pitchFamily="34" charset="0"/>
            </a:endParaRPr>
          </a:p>
          <a:p>
            <a:pPr algn="ctr" eaLnBrk="1" hangingPunct="1">
              <a:lnSpc>
                <a:spcPts val="7600"/>
              </a:lnSpc>
              <a:spcBef>
                <a:spcPct val="0"/>
              </a:spcBef>
              <a:buFontTx/>
              <a:buNone/>
            </a:pPr>
            <a:r>
              <a:rPr lang="en-US" altLang="pt-BR" sz="7200" dirty="0">
                <a:solidFill>
                  <a:schemeClr val="bg1"/>
                </a:solidFill>
                <a:latin typeface="Arial Black" pitchFamily="34" charset="0"/>
              </a:rPr>
              <a:t> do </a:t>
            </a:r>
            <a:r>
              <a:rPr lang="en-US" altLang="pt-BR" sz="7200" dirty="0" smtClean="0">
                <a:solidFill>
                  <a:schemeClr val="bg1"/>
                </a:solidFill>
                <a:latin typeface="Arial Black" pitchFamily="34" charset="0"/>
              </a:rPr>
              <a:t>Senhor;</a:t>
            </a:r>
          </a:p>
          <a:p>
            <a:pPr algn="ctr" eaLnBrk="1" hangingPunct="1">
              <a:lnSpc>
                <a:spcPts val="7600"/>
              </a:lnSpc>
              <a:spcBef>
                <a:spcPct val="0"/>
              </a:spcBef>
              <a:buFontTx/>
              <a:buNone/>
            </a:pPr>
            <a:r>
              <a:rPr lang="en-US" altLang="pt-BR" sz="7200" dirty="0" err="1" smtClean="0">
                <a:solidFill>
                  <a:schemeClr val="bg1"/>
                </a:solidFill>
                <a:latin typeface="Arial Black" pitchFamily="34" charset="0"/>
              </a:rPr>
              <a:t>Cumpre</a:t>
            </a:r>
            <a:r>
              <a:rPr lang="en-US" altLang="pt-BR" sz="7200" dirty="0" smtClean="0">
                <a:solidFill>
                  <a:schemeClr val="bg1"/>
                </a:solidFill>
                <a:latin typeface="Arial Black" pitchFamily="34" charset="0"/>
              </a:rPr>
              <a:t>-se </a:t>
            </a:r>
          </a:p>
          <a:p>
            <a:pPr algn="ctr" eaLnBrk="1" hangingPunct="1">
              <a:lnSpc>
                <a:spcPts val="7600"/>
              </a:lnSpc>
              <a:spcBef>
                <a:spcPct val="0"/>
              </a:spcBef>
              <a:buFontTx/>
              <a:buNone/>
            </a:pPr>
            <a:r>
              <a:rPr lang="en-US" altLang="pt-BR" sz="7200" dirty="0" smtClean="0">
                <a:solidFill>
                  <a:schemeClr val="bg1"/>
                </a:solidFill>
                <a:latin typeface="Arial Black" pitchFamily="34" charset="0"/>
              </a:rPr>
              <a:t>em </a:t>
            </a:r>
            <a:r>
              <a:rPr lang="en-US" altLang="pt-BR" sz="7200" dirty="0" err="1" smtClean="0">
                <a:solidFill>
                  <a:schemeClr val="bg1"/>
                </a:solidFill>
                <a:latin typeface="Arial Black" pitchFamily="34" charset="0"/>
              </a:rPr>
              <a:t>mim</a:t>
            </a:r>
            <a:r>
              <a:rPr lang="en-US" altLang="pt-BR" sz="7200" dirty="0" smtClean="0">
                <a:solidFill>
                  <a:schemeClr val="bg1"/>
                </a:solidFill>
                <a:latin typeface="Arial Black" pitchFamily="34" charset="0"/>
              </a:rPr>
              <a:t> a </a:t>
            </a:r>
            <a:r>
              <a:rPr lang="en-US" altLang="pt-BR" sz="7200" dirty="0" err="1" smtClean="0">
                <a:solidFill>
                  <a:schemeClr val="bg1"/>
                </a:solidFill>
                <a:latin typeface="Arial Black" pitchFamily="34" charset="0"/>
              </a:rPr>
              <a:t>tua</a:t>
            </a:r>
            <a:r>
              <a:rPr lang="en-US" altLang="pt-BR" sz="7200" dirty="0" smtClean="0">
                <a:solidFill>
                  <a:schemeClr val="bg1"/>
                </a:solidFill>
                <a:latin typeface="Arial Black" pitchFamily="34" charset="0"/>
              </a:rPr>
              <a:t> </a:t>
            </a:r>
            <a:r>
              <a:rPr lang="en-US" altLang="pt-BR" sz="7200" dirty="0" err="1" smtClean="0">
                <a:solidFill>
                  <a:schemeClr val="bg1"/>
                </a:solidFill>
                <a:latin typeface="Arial Black" pitchFamily="34" charset="0"/>
              </a:rPr>
              <a:t>palavra</a:t>
            </a:r>
            <a:r>
              <a:rPr lang="en-US" altLang="pt-BR" sz="7200" dirty="0" smtClean="0">
                <a:solidFill>
                  <a:schemeClr val="bg1"/>
                </a:solidFill>
                <a:latin typeface="Arial Black" pitchFamily="34" charset="0"/>
              </a:rPr>
              <a:t>!</a:t>
            </a:r>
            <a:endParaRPr lang="en-US" altLang="pt-BR" sz="7200" dirty="0">
              <a:solidFill>
                <a:schemeClr val="bg1"/>
              </a:solidFill>
              <a:latin typeface="Arial Black" pitchFamily="34" charset="0"/>
            </a:endParaRPr>
          </a:p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pt-BR" sz="7200" dirty="0">
              <a:latin typeface="Arial Black" pitchFamily="34" charset="0"/>
            </a:endParaRPr>
          </a:p>
          <a:p>
            <a:pPr algn="ctr" eaLnBrk="1" hangingPunct="1">
              <a:spcBef>
                <a:spcPct val="0"/>
              </a:spcBef>
              <a:buFontTx/>
              <a:buNone/>
            </a:pPr>
            <a:endParaRPr lang="pt-BR" altLang="pt-BR" sz="7200" dirty="0">
              <a:solidFill>
                <a:schemeClr val="bg1"/>
              </a:solidFill>
              <a:latin typeface="Arial Black" panose="020B0A04020102020204" pitchFamily="34" charset="0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tângulo 4">
            <a:extLst>
              <a:ext uri="{FF2B5EF4-FFF2-40B4-BE49-F238E27FC236}">
                <a16:creationId xmlns="" xmlns:a16="http://schemas.microsoft.com/office/drawing/2014/main" id="{7A94A95C-AC03-4015-A9F4-FE601B3ED542}"/>
              </a:ext>
            </a:extLst>
          </p:cNvPr>
          <p:cNvSpPr>
            <a:spLocks noChangeArrowheads="1"/>
          </p:cNvSpPr>
          <p:nvPr/>
        </p:nvSpPr>
        <p:spPr bwMode="auto">
          <a:xfrm>
            <a:off x="683568" y="1340768"/>
            <a:ext cx="7704856" cy="34163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None/>
            </a:pPr>
            <a:r>
              <a:rPr lang="en-US" altLang="pt-BR" sz="7200" dirty="0">
                <a:solidFill>
                  <a:schemeClr val="bg1"/>
                </a:solidFill>
                <a:latin typeface="Arial Black" pitchFamily="34" charset="0"/>
              </a:rPr>
              <a:t>|: </a:t>
            </a:r>
            <a:r>
              <a:rPr lang="en-US" altLang="pt-BR" sz="7200" dirty="0" err="1">
                <a:solidFill>
                  <a:schemeClr val="bg1"/>
                </a:solidFill>
                <a:latin typeface="Arial Black" pitchFamily="34" charset="0"/>
              </a:rPr>
              <a:t>Aleluia</a:t>
            </a:r>
            <a:r>
              <a:rPr lang="en-US" altLang="pt-BR" sz="7200" dirty="0">
                <a:solidFill>
                  <a:schemeClr val="bg1"/>
                </a:solidFill>
                <a:latin typeface="Arial Black" pitchFamily="34" charset="0"/>
              </a:rPr>
              <a:t>, </a:t>
            </a:r>
            <a:endParaRPr lang="en-US" altLang="pt-BR" sz="7200" dirty="0" smtClean="0">
              <a:solidFill>
                <a:schemeClr val="bg1"/>
              </a:solidFill>
              <a:latin typeface="Arial Black" pitchFamily="34" charset="0"/>
            </a:endParaRPr>
          </a:p>
          <a:p>
            <a:pPr algn="ctr" eaLnBrk="1" hangingPunct="1">
              <a:spcBef>
                <a:spcPct val="0"/>
              </a:spcBef>
              <a:buNone/>
            </a:pPr>
            <a:r>
              <a:rPr lang="en-US" altLang="pt-BR" sz="7200" dirty="0" err="1" smtClean="0">
                <a:solidFill>
                  <a:schemeClr val="bg1"/>
                </a:solidFill>
                <a:latin typeface="Arial Black" pitchFamily="34" charset="0"/>
              </a:rPr>
              <a:t>Aleluia</a:t>
            </a:r>
            <a:r>
              <a:rPr lang="en-US" altLang="pt-BR" sz="7200" dirty="0" smtClean="0">
                <a:solidFill>
                  <a:schemeClr val="bg1"/>
                </a:solidFill>
                <a:latin typeface="Arial Black" pitchFamily="34" charset="0"/>
              </a:rPr>
              <a:t> </a:t>
            </a:r>
            <a:r>
              <a:rPr lang="en-US" altLang="pt-BR" sz="7200" dirty="0">
                <a:solidFill>
                  <a:schemeClr val="bg1"/>
                </a:solidFill>
                <a:latin typeface="Arial Black" pitchFamily="34" charset="0"/>
              </a:rPr>
              <a:t>:|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pt-BR" sz="7200" dirty="0">
              <a:solidFill>
                <a:schemeClr val="bg1"/>
              </a:solidFill>
              <a:latin typeface="Arial Black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89926407"/>
      </p:ext>
    </p:extLst>
  </p:cSld>
  <p:clrMapOvr>
    <a:masterClrMapping/>
  </p:clrMapOvr>
</p:sld>
</file>

<file path=ppt/theme/theme1.xml><?xml version="1.0" encoding="utf-8"?>
<a:theme xmlns:a="http://schemas.openxmlformats.org/drawingml/2006/main" name="Design padrão">
  <a:themeElements>
    <a:clrScheme name="Design padrão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sign padrão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sign padrão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sign padrão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sign padrão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sign padrão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sign padrão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sign padrão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sign padrão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sign padrão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sign padrão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sign padrão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sign padrão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sign padrão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323</TotalTime>
  <Words>25</Words>
  <Application>Microsoft Office PowerPoint</Application>
  <PresentationFormat>Apresentação na tela (4:3)</PresentationFormat>
  <Paragraphs>8</Paragraphs>
  <Slides>3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slides</vt:lpstr>
      </vt:variant>
      <vt:variant>
        <vt:i4>3</vt:i4>
      </vt:variant>
    </vt:vector>
  </HeadingPairs>
  <TitlesOfParts>
    <vt:vector size="4" baseType="lpstr">
      <vt:lpstr>Design padrão</vt:lpstr>
      <vt:lpstr>Apresentação do PowerPoint</vt:lpstr>
      <vt:lpstr>Apresentação do PowerPoint</vt:lpstr>
      <vt:lpstr>Apresentação do PowerPoint</vt:lpstr>
    </vt:vector>
  </TitlesOfParts>
  <Company>***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Microsoft</dc:creator>
  <cp:lastModifiedBy>Windows 7</cp:lastModifiedBy>
  <cp:revision>38</cp:revision>
  <dcterms:created xsi:type="dcterms:W3CDTF">2011-06-08T13:41:59Z</dcterms:created>
  <dcterms:modified xsi:type="dcterms:W3CDTF">2020-11-16T01:58:20Z</dcterms:modified>
</cp:coreProperties>
</file>